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A95C5B-3B16-4759-9F31-BA0FDBCA78C5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332DEE-87BC-4C60-B9AD-B4ECD655B1B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1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4572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69818"/>
            <a:ext cx="36766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74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Technic</vt:lpstr>
      <vt:lpstr>7th Grade Groups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Grade Groups</dc:title>
  <dc:creator>Brigitta Post</dc:creator>
  <cp:lastModifiedBy>Brigitta Post</cp:lastModifiedBy>
  <cp:revision>2</cp:revision>
  <dcterms:created xsi:type="dcterms:W3CDTF">2020-01-21T15:11:33Z</dcterms:created>
  <dcterms:modified xsi:type="dcterms:W3CDTF">2020-01-21T15:14:43Z</dcterms:modified>
</cp:coreProperties>
</file>